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9.png"/><Relationship Id="rId7" Type="http://schemas.openxmlformats.org/officeDocument/2006/relationships/image" Target="../media/image6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9.png"/><Relationship Id="rId7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9.png"/><Relationship Id="rId7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9.png"/><Relationship Id="rId7" Type="http://schemas.openxmlformats.org/officeDocument/2006/relationships/image" Target="../media/image6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70.png"/><Relationship Id="rId4" Type="http://schemas.openxmlformats.org/officeDocument/2006/relationships/image" Target="../media/image59.png"/><Relationship Id="rId9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7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79.png"/><Relationship Id="rId9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29.png"/><Relationship Id="rId7" Type="http://schemas.openxmlformats.org/officeDocument/2006/relationships/image" Target="../media/image84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89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90.png"/><Relationship Id="rId5" Type="http://schemas.openxmlformats.org/officeDocument/2006/relationships/image" Target="../media/image82.png"/><Relationship Id="rId15" Type="http://schemas.openxmlformats.org/officeDocument/2006/relationships/image" Target="../media/image94.png"/><Relationship Id="rId10" Type="http://schemas.openxmlformats.org/officeDocument/2006/relationships/image" Target="../media/image87.png"/><Relationship Id="rId19" Type="http://schemas.openxmlformats.org/officeDocument/2006/relationships/image" Target="../media/image98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6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1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6.png"/><Relationship Id="rId9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8.png"/><Relationship Id="rId7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1.png"/><Relationship Id="rId10" Type="http://schemas.openxmlformats.org/officeDocument/2006/relationships/image" Target="../media/image49.png"/><Relationship Id="rId4" Type="http://schemas.openxmlformats.org/officeDocument/2006/relationships/image" Target="../media/image29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5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4197" y="3050004"/>
            <a:ext cx="9189209" cy="227719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9049" y="836271"/>
            <a:ext cx="5042414" cy="5426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92668" y="9099039"/>
            <a:ext cx="4314917" cy="4433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25524" y="826018"/>
            <a:ext cx="2633217" cy="572295"/>
            <a:chOff x="14725524" y="826018"/>
            <a:chExt cx="2633217" cy="572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63319" y="826018"/>
              <a:ext cx="1963920" cy="572295"/>
              <a:chOff x="15063319" y="826018"/>
              <a:chExt cx="1963920" cy="57229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063319" y="826018"/>
                <a:ext cx="1963920" cy="572295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89781" y="907822"/>
              <a:ext cx="2522705" cy="46549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01913" y="7525187"/>
            <a:ext cx="7751060" cy="162172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7887" y="4958108"/>
            <a:ext cx="4792110" cy="8442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91" y="4106885"/>
            <a:ext cx="6802110" cy="76359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25524" y="826018"/>
            <a:ext cx="2633217" cy="572295"/>
            <a:chOff x="14725524" y="826018"/>
            <a:chExt cx="2633217" cy="572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63319" y="826018"/>
              <a:ext cx="1963920" cy="572295"/>
              <a:chOff x="15063319" y="826018"/>
              <a:chExt cx="1963920" cy="5722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63319" y="826018"/>
                <a:ext cx="1963920" cy="57229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89781" y="907826"/>
              <a:ext cx="2522705" cy="4654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9241" y="5894060"/>
            <a:ext cx="6733555" cy="16196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16382" y="7767896"/>
            <a:ext cx="2879940" cy="14220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049" y="836271"/>
            <a:ext cx="5042414" cy="5426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7"/>
            <a:ext cx="6172427" cy="1362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2858" y="1045449"/>
            <a:ext cx="6017116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240583" y="2158097"/>
            <a:ext cx="13050783" cy="13009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5060" y="3186666"/>
            <a:ext cx="10081309" cy="7254361"/>
            <a:chOff x="745060" y="3186666"/>
            <a:chExt cx="10081309" cy="72543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5060" y="3186666"/>
              <a:ext cx="10081309" cy="72543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69226" y="3380952"/>
            <a:ext cx="1733333" cy="1733333"/>
            <a:chOff x="10769226" y="3380952"/>
            <a:chExt cx="1733333" cy="17333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69226" y="3380952"/>
              <a:ext cx="1733333" cy="173333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50070" y="5632918"/>
            <a:ext cx="6952207" cy="201899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7"/>
            <a:ext cx="6172427" cy="1362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2858" y="1045449"/>
            <a:ext cx="6017116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240583" y="2158097"/>
            <a:ext cx="13050783" cy="13009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32590" y="5447620"/>
            <a:ext cx="6964016" cy="41666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788164" y="3310008"/>
            <a:ext cx="3658410" cy="2004277"/>
            <a:chOff x="10788164" y="3310008"/>
            <a:chExt cx="3658410" cy="20042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88164" y="3310008"/>
              <a:ext cx="3658410" cy="20042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43" y="3584547"/>
            <a:ext cx="10318370" cy="6720215"/>
            <a:chOff x="57143" y="3584547"/>
            <a:chExt cx="10318370" cy="672021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43" y="3584547"/>
              <a:ext cx="10318370" cy="67202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7"/>
            <a:ext cx="6172427" cy="1362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2858" y="1045449"/>
            <a:ext cx="6017116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240583" y="2158097"/>
            <a:ext cx="13050783" cy="13009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32573" y="5679487"/>
            <a:ext cx="5663477" cy="264282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543233" y="3444323"/>
            <a:ext cx="3815595" cy="1987545"/>
            <a:chOff x="10543233" y="3444323"/>
            <a:chExt cx="3815595" cy="19875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3233" y="3444323"/>
              <a:ext cx="3815595" cy="19875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2147" y="4031602"/>
            <a:ext cx="9394475" cy="5227321"/>
            <a:chOff x="772147" y="4031602"/>
            <a:chExt cx="9394475" cy="52273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2147" y="4031602"/>
              <a:ext cx="9394475" cy="52273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7"/>
            <a:ext cx="6172427" cy="1362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2858" y="1045449"/>
            <a:ext cx="6017116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592964" y="2130002"/>
            <a:ext cx="11725101" cy="13009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437262" y="3380952"/>
            <a:ext cx="3815595" cy="1987545"/>
            <a:chOff x="7437262" y="3380952"/>
            <a:chExt cx="3815595" cy="19875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7262" y="3380952"/>
              <a:ext cx="3815595" cy="19875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85081" y="3371429"/>
            <a:ext cx="3658410" cy="2004277"/>
            <a:chOff x="3585081" y="3371429"/>
            <a:chExt cx="3658410" cy="20042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5081" y="3371429"/>
              <a:ext cx="3658410" cy="20042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88938" y="3409524"/>
            <a:ext cx="1733333" cy="1733333"/>
            <a:chOff x="1188938" y="3409524"/>
            <a:chExt cx="1733333" cy="173333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8938" y="3409524"/>
              <a:ext cx="1733333" cy="173333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0667" y="5798565"/>
            <a:ext cx="14270409" cy="42304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7"/>
            <a:ext cx="6172427" cy="1362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2858" y="1045449"/>
            <a:ext cx="6017116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592969" y="2120478"/>
            <a:ext cx="11718702" cy="131045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8464" y="4765717"/>
            <a:ext cx="12958762" cy="608563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5752" y="3187143"/>
            <a:ext cx="4260584" cy="1319855"/>
            <a:chOff x="1175752" y="3187143"/>
            <a:chExt cx="4260584" cy="13198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5752" y="3187143"/>
              <a:ext cx="4260584" cy="13198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91" y="4106885"/>
            <a:ext cx="6802110" cy="76359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25524" y="826018"/>
            <a:ext cx="2633217" cy="572295"/>
            <a:chOff x="14725524" y="826018"/>
            <a:chExt cx="2633217" cy="572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63319" y="826018"/>
              <a:ext cx="1963920" cy="572295"/>
              <a:chOff x="15063319" y="826018"/>
              <a:chExt cx="1963920" cy="5722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63319" y="826018"/>
                <a:ext cx="1963920" cy="57229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89781" y="907826"/>
              <a:ext cx="2522705" cy="4654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9241" y="5894060"/>
            <a:ext cx="3146592" cy="16196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16382" y="7767896"/>
            <a:ext cx="4337433" cy="14220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049" y="836271"/>
            <a:ext cx="5042414" cy="5426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7"/>
            <a:ext cx="2884377" cy="1362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20668" y="1040687"/>
            <a:ext cx="1137875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0031" y="2296904"/>
            <a:ext cx="16745638" cy="6666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7"/>
            <a:ext cx="2884377" cy="1362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20668" y="1040687"/>
            <a:ext cx="1137875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8133" y="4230000"/>
            <a:ext cx="6171429" cy="6055714"/>
            <a:chOff x="528133" y="4230000"/>
            <a:chExt cx="6171429" cy="605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133" y="4230000"/>
              <a:ext cx="6171429" cy="605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27689" y="4230000"/>
            <a:ext cx="3810857" cy="6171429"/>
            <a:chOff x="13327689" y="4230000"/>
            <a:chExt cx="3810857" cy="61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27689" y="4230000"/>
              <a:ext cx="3810857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22927" y="2391651"/>
            <a:ext cx="3782273" cy="1171682"/>
            <a:chOff x="13422927" y="2391651"/>
            <a:chExt cx="3782273" cy="117168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22927" y="2391651"/>
              <a:ext cx="3782273" cy="11716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9686" y="2182127"/>
            <a:ext cx="2903561" cy="1590730"/>
            <a:chOff x="2009686" y="2182127"/>
            <a:chExt cx="2903561" cy="15907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9686" y="2182127"/>
              <a:ext cx="2903561" cy="159073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8611" y="3553811"/>
            <a:ext cx="4535887" cy="82379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02287" y="3515716"/>
            <a:ext cx="4469603" cy="8142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21210" y="3772857"/>
            <a:ext cx="4767105" cy="4767105"/>
            <a:chOff x="7121210" y="3772857"/>
            <a:chExt cx="4767105" cy="476710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21210" y="3772857"/>
              <a:ext cx="4767105" cy="47671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7"/>
            <a:ext cx="2884377" cy="1362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120668" y="1040687"/>
            <a:ext cx="1137875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5" cstate="print"/>
          <a:srcRect b="62941"/>
          <a:stretch/>
        </p:blipFill>
        <p:spPr>
          <a:xfrm>
            <a:off x="1123069" y="3945117"/>
            <a:ext cx="9666815" cy="11983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AC3F40-D62F-458E-BCDD-4007D69DABDF}"/>
              </a:ext>
            </a:extLst>
          </p:cNvPr>
          <p:cNvSpPr txBox="1"/>
          <p:nvPr/>
        </p:nvSpPr>
        <p:spPr>
          <a:xfrm>
            <a:off x="1123069" y="5981700"/>
            <a:ext cx="11349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/>
              <a:t>URL :  https://youtu.be/sggIi6EwXP8</a:t>
            </a:r>
            <a:endParaRPr lang="ko-KR" altLang="en-US" sz="4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993" y="817905"/>
            <a:ext cx="4036718" cy="13364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9525" y="5280363"/>
            <a:ext cx="2238807" cy="7298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2858" y="6106030"/>
            <a:ext cx="1653038" cy="9469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5752" y="5213190"/>
            <a:ext cx="3615873" cy="57953"/>
            <a:chOff x="1175752" y="5213190"/>
            <a:chExt cx="3615873" cy="579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5752" y="5213190"/>
              <a:ext cx="3615873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81864" y="5213190"/>
            <a:ext cx="3615873" cy="57953"/>
            <a:chOff x="5281864" y="5213190"/>
            <a:chExt cx="3615873" cy="579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81864" y="5213190"/>
              <a:ext cx="3615873" cy="579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87977" y="5213190"/>
            <a:ext cx="3615873" cy="57953"/>
            <a:chOff x="9387977" y="5213190"/>
            <a:chExt cx="3615873" cy="5795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7977" y="5213190"/>
              <a:ext cx="3615873" cy="579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494089" y="5213190"/>
            <a:ext cx="3615873" cy="57953"/>
            <a:chOff x="13494089" y="5213190"/>
            <a:chExt cx="3615873" cy="579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94089" y="5213190"/>
              <a:ext cx="3615873" cy="579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5752" y="5934636"/>
            <a:ext cx="3615873" cy="57953"/>
            <a:chOff x="1175752" y="5934636"/>
            <a:chExt cx="3615873" cy="5795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5752" y="5934636"/>
              <a:ext cx="3615873" cy="5795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35640" y="5229582"/>
            <a:ext cx="2597755" cy="72981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248972" y="6114506"/>
            <a:ext cx="1696974" cy="94696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281864" y="5934636"/>
            <a:ext cx="3615873" cy="57953"/>
            <a:chOff x="5281864" y="5934636"/>
            <a:chExt cx="3615873" cy="5795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81864" y="5934636"/>
              <a:ext cx="3615873" cy="57953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341754" y="5229582"/>
            <a:ext cx="3553271" cy="729816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55087" y="6114506"/>
            <a:ext cx="1696974" cy="94696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387977" y="5934636"/>
            <a:ext cx="3615873" cy="57953"/>
            <a:chOff x="9387977" y="5934636"/>
            <a:chExt cx="3615873" cy="5795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7977" y="5934636"/>
              <a:ext cx="3615873" cy="5795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447906" y="5229582"/>
            <a:ext cx="1940517" cy="729816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61239" y="6114506"/>
            <a:ext cx="2668633" cy="94696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94089" y="5934636"/>
            <a:ext cx="3615873" cy="57953"/>
            <a:chOff x="13494089" y="5934636"/>
            <a:chExt cx="3615873" cy="5795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94089" y="5934636"/>
              <a:ext cx="3615873" cy="57953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9525" y="7717021"/>
            <a:ext cx="2597755" cy="72981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42858" y="8577610"/>
            <a:ext cx="1917921" cy="94696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75752" y="7672057"/>
            <a:ext cx="3615873" cy="57953"/>
            <a:chOff x="1175752" y="7672057"/>
            <a:chExt cx="3615873" cy="5795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5752" y="7672057"/>
              <a:ext cx="3615873" cy="579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75752" y="8393503"/>
            <a:ext cx="3615873" cy="57953"/>
            <a:chOff x="1175752" y="8393503"/>
            <a:chExt cx="3615873" cy="5795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5752" y="8393503"/>
              <a:ext cx="3615873" cy="579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7"/>
            <a:ext cx="4224599" cy="13558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8133" y="4230000"/>
            <a:ext cx="6171429" cy="6055714"/>
            <a:chOff x="528133" y="4230000"/>
            <a:chExt cx="6171429" cy="605571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133" y="4230000"/>
              <a:ext cx="6171429" cy="605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27689" y="4230000"/>
            <a:ext cx="3810857" cy="6171429"/>
            <a:chOff x="13327689" y="4230000"/>
            <a:chExt cx="3810857" cy="61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27689" y="4230000"/>
              <a:ext cx="3810857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22927" y="2315460"/>
            <a:ext cx="3782273" cy="1171682"/>
            <a:chOff x="13422927" y="2315460"/>
            <a:chExt cx="3782273" cy="117168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22927" y="2315460"/>
              <a:ext cx="3782273" cy="11716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9686" y="2182127"/>
            <a:ext cx="2903561" cy="1590730"/>
            <a:chOff x="2009686" y="2182127"/>
            <a:chExt cx="2903561" cy="159073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09686" y="2182127"/>
              <a:ext cx="2903561" cy="159073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18611" y="3553811"/>
            <a:ext cx="4535887" cy="82379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02287" y="3487144"/>
            <a:ext cx="4469603" cy="8142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121210" y="3772857"/>
            <a:ext cx="4767105" cy="4767105"/>
            <a:chOff x="7121210" y="3772857"/>
            <a:chExt cx="4767105" cy="476710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21210" y="3772857"/>
              <a:ext cx="4767105" cy="47671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445644" y="6521525"/>
            <a:ext cx="8404768" cy="3587223"/>
            <a:chOff x="-445644" y="6521525"/>
            <a:chExt cx="8404768" cy="358722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9209" y="7351102"/>
              <a:ext cx="7303864" cy="470422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7257689" y="8350219"/>
              <a:ext cx="701435" cy="668306"/>
              <a:chOff x="7257689" y="8350219"/>
              <a:chExt cx="701435" cy="66830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257689" y="8350219"/>
                <a:ext cx="701435" cy="66830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-445644" y="6521525"/>
              <a:ext cx="858642" cy="1281554"/>
              <a:chOff x="-445644" y="6521525"/>
              <a:chExt cx="858642" cy="1281554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-445644" y="6521525"/>
                <a:ext cx="858642" cy="128155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751394" y="6973902"/>
              <a:ext cx="485442" cy="611896"/>
              <a:chOff x="6751394" y="6973902"/>
              <a:chExt cx="485442" cy="61189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751394" y="6973902"/>
                <a:ext cx="485442" cy="61189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87275" y="9214251"/>
              <a:ext cx="708727" cy="893346"/>
              <a:chOff x="787275" y="9214251"/>
              <a:chExt cx="708727" cy="89334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87275" y="9214251"/>
                <a:ext cx="708727" cy="89334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1069474" y="6324770"/>
            <a:ext cx="8404768" cy="3587222"/>
            <a:chOff x="11069474" y="6324770"/>
            <a:chExt cx="8404768" cy="358722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84325" y="7154347"/>
              <a:ext cx="6868700" cy="4704218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8772807" y="8153464"/>
              <a:ext cx="701435" cy="668306"/>
              <a:chOff x="18772807" y="8153464"/>
              <a:chExt cx="701435" cy="668306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8772807" y="8153464"/>
                <a:ext cx="701435" cy="66830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1069474" y="6324770"/>
              <a:ext cx="858642" cy="1281554"/>
              <a:chOff x="11069474" y="6324770"/>
              <a:chExt cx="858642" cy="128155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1069474" y="6324770"/>
                <a:ext cx="858642" cy="1281554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8266513" y="6777147"/>
              <a:ext cx="485442" cy="611896"/>
              <a:chOff x="18266513" y="6777147"/>
              <a:chExt cx="485442" cy="61189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8266513" y="6777147"/>
                <a:ext cx="485442" cy="61189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2302394" y="9017496"/>
              <a:ext cx="708727" cy="893346"/>
              <a:chOff x="12302394" y="9017496"/>
              <a:chExt cx="708727" cy="89334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302394" y="9017496"/>
                <a:ext cx="708727" cy="893346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44954" y="4552030"/>
            <a:ext cx="3179348" cy="979547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247632" y="934928"/>
            <a:ext cx="5941490" cy="1127591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909411" y="4609173"/>
            <a:ext cx="2932954" cy="97954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91" y="4106885"/>
            <a:ext cx="6802110" cy="76359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25524" y="826018"/>
            <a:ext cx="2633217" cy="572295"/>
            <a:chOff x="14725524" y="826018"/>
            <a:chExt cx="2633217" cy="572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63319" y="826018"/>
              <a:ext cx="1963920" cy="572295"/>
              <a:chOff x="15063319" y="826018"/>
              <a:chExt cx="1963920" cy="5722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63319" y="826018"/>
                <a:ext cx="1963920" cy="57229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89781" y="907826"/>
              <a:ext cx="2522705" cy="4654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9241" y="5894060"/>
            <a:ext cx="4608653" cy="16196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16382" y="7767896"/>
            <a:ext cx="3211361" cy="14220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049" y="836271"/>
            <a:ext cx="5042414" cy="5426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7"/>
            <a:ext cx="4224600" cy="1362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31144" y="1040687"/>
            <a:ext cx="1655995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4326" y="2975413"/>
            <a:ext cx="7278444" cy="632482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2659047"/>
            <a:ext cx="8289903" cy="6093805"/>
            <a:chOff x="9142857" y="2659047"/>
            <a:chExt cx="8289903" cy="60938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2659047"/>
              <a:ext cx="8289903" cy="609380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9524" y="2659047"/>
            <a:ext cx="1733333" cy="1733333"/>
            <a:chOff x="7409524" y="2659047"/>
            <a:chExt cx="1733333" cy="17333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9524" y="2659047"/>
              <a:ext cx="1733333" cy="1733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7"/>
            <a:ext cx="4224600" cy="1362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31144" y="1040687"/>
            <a:ext cx="1655995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0040" y="3670364"/>
            <a:ext cx="7504266" cy="528438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05773" y="2880147"/>
            <a:ext cx="8661368" cy="6265056"/>
            <a:chOff x="8505773" y="2880147"/>
            <a:chExt cx="8661368" cy="6265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05773" y="2880147"/>
              <a:ext cx="8661368" cy="62650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7"/>
            <a:ext cx="4224600" cy="13626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631144" y="1040687"/>
            <a:ext cx="1655995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9564" y="2789430"/>
            <a:ext cx="6311154" cy="601812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36190" y="2513684"/>
            <a:ext cx="10089927" cy="6908026"/>
            <a:chOff x="7236190" y="2513684"/>
            <a:chExt cx="10089927" cy="6908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36190" y="2513684"/>
              <a:ext cx="10089927" cy="69080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94119" y="4136385"/>
            <a:ext cx="1059784" cy="768377"/>
            <a:chOff x="13094119" y="4136385"/>
            <a:chExt cx="1059784" cy="76837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94119" y="4136385"/>
              <a:ext cx="1059784" cy="7683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32420" y="5662350"/>
            <a:ext cx="1059784" cy="768377"/>
            <a:chOff x="9632420" y="5662350"/>
            <a:chExt cx="1059784" cy="76837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120000">
              <a:off x="9632420" y="5662350"/>
              <a:ext cx="1059784" cy="7683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35048" y="8827705"/>
            <a:ext cx="2633217" cy="572295"/>
            <a:chOff x="14735048" y="8827705"/>
            <a:chExt cx="2633217" cy="572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72843" y="8827705"/>
              <a:ext cx="1963920" cy="572295"/>
              <a:chOff x="15072843" y="8827705"/>
              <a:chExt cx="1963920" cy="57229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072843" y="8827705"/>
                <a:ext cx="1963920" cy="57229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699304" y="8909508"/>
              <a:ext cx="2522705" cy="46549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31878" y="7585420"/>
            <a:ext cx="5075429" cy="206219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5406" y="817905"/>
            <a:ext cx="3584163" cy="13269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12858" y="1212439"/>
            <a:ext cx="6017115" cy="55141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198" y="7601114"/>
            <a:ext cx="2119058" cy="20621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91" y="4106885"/>
            <a:ext cx="6802110" cy="74851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25524" y="826018"/>
            <a:ext cx="2633217" cy="572295"/>
            <a:chOff x="14725524" y="826018"/>
            <a:chExt cx="2633217" cy="572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63319" y="826018"/>
              <a:ext cx="1963920" cy="572295"/>
              <a:chOff x="15063319" y="826018"/>
              <a:chExt cx="1963920" cy="5722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63319" y="826018"/>
                <a:ext cx="1963920" cy="57229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89781" y="907826"/>
              <a:ext cx="2522705" cy="4654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9241" y="5913764"/>
            <a:ext cx="3945811" cy="15999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16382" y="7775154"/>
            <a:ext cx="2814030" cy="141483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049" y="836271"/>
            <a:ext cx="5042414" cy="5426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44245" y="2771682"/>
            <a:ext cx="11471942" cy="22617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993" y="815533"/>
            <a:ext cx="3616994" cy="13558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2858" y="1045449"/>
            <a:ext cx="6017116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92816" y="6137132"/>
            <a:ext cx="7621896" cy="9795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75691" y="7076305"/>
            <a:ext cx="12402923" cy="2858111"/>
            <a:chOff x="3075691" y="7076305"/>
            <a:chExt cx="12402923" cy="28581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75691" y="7076305"/>
              <a:ext cx="12402923" cy="2858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05231" y="2616718"/>
            <a:ext cx="11471942" cy="226179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993" y="815533"/>
            <a:ext cx="3616994" cy="13558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2858" y="1045449"/>
            <a:ext cx="6017116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09927" y="4938694"/>
            <a:ext cx="10129718" cy="9795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6119513"/>
            <a:ext cx="5815056" cy="3925341"/>
            <a:chOff x="0" y="6119513"/>
            <a:chExt cx="5815056" cy="392534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6119513"/>
              <a:ext cx="5815056" cy="39253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15056" y="6119513"/>
            <a:ext cx="6103802" cy="3784446"/>
            <a:chOff x="5815056" y="6119513"/>
            <a:chExt cx="6103802" cy="37844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15056" y="6119513"/>
              <a:ext cx="6103802" cy="37844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18858" y="6119513"/>
            <a:ext cx="6366856" cy="3858303"/>
            <a:chOff x="11918858" y="6119513"/>
            <a:chExt cx="6366856" cy="385830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18858" y="6119513"/>
              <a:ext cx="6366856" cy="38583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0491" y="4106885"/>
            <a:ext cx="6802110" cy="76359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725524" y="826018"/>
            <a:ext cx="2633217" cy="572295"/>
            <a:chOff x="14725524" y="826018"/>
            <a:chExt cx="2633217" cy="5722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5063319" y="826018"/>
              <a:ext cx="1963920" cy="572295"/>
              <a:chOff x="15063319" y="826018"/>
              <a:chExt cx="1963920" cy="572295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063319" y="826018"/>
                <a:ext cx="1963920" cy="572295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689781" y="907826"/>
              <a:ext cx="2522705" cy="4654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59241" y="5894060"/>
            <a:ext cx="4608653" cy="16196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16382" y="7767896"/>
            <a:ext cx="2879940" cy="14220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73524" y="7466241"/>
            <a:ext cx="6931238" cy="57953"/>
            <a:chOff x="10173524" y="7466241"/>
            <a:chExt cx="6931238" cy="579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7466241"/>
              <a:ext cx="6931238" cy="579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173524" y="9370092"/>
            <a:ext cx="6931238" cy="57953"/>
            <a:chOff x="10173524" y="9370092"/>
            <a:chExt cx="6931238" cy="579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73524" y="9370092"/>
              <a:ext cx="6931238" cy="5795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049" y="836271"/>
            <a:ext cx="5042414" cy="5426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3"/>
            <a:ext cx="4224599" cy="13558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2858" y="1045449"/>
            <a:ext cx="6017116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5752" y="2418362"/>
            <a:ext cx="15934209" cy="6814061"/>
            <a:chOff x="1175752" y="2418362"/>
            <a:chExt cx="15934209" cy="68140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75752" y="2418362"/>
              <a:ext cx="15934209" cy="68140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160724" y="3267212"/>
            <a:ext cx="4806381" cy="3135051"/>
            <a:chOff x="12160724" y="3267212"/>
            <a:chExt cx="4806381" cy="31350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0724" y="3267212"/>
              <a:ext cx="4806381" cy="31350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896368" y="3649395"/>
            <a:ext cx="6779661" cy="5811138"/>
            <a:chOff x="9896368" y="3649395"/>
            <a:chExt cx="6779661" cy="5811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96368" y="3649395"/>
              <a:ext cx="6779661" cy="58111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0993" y="815533"/>
            <a:ext cx="4224599" cy="13558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12858" y="1045449"/>
            <a:ext cx="6017116" cy="95140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07401" y="2491530"/>
            <a:ext cx="4746883" cy="9599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70954" y="2478183"/>
            <a:ext cx="5755993" cy="9733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75752" y="4325375"/>
            <a:ext cx="6760651" cy="4272054"/>
            <a:chOff x="1175752" y="4325375"/>
            <a:chExt cx="6760651" cy="42720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5752" y="4325375"/>
              <a:ext cx="6760651" cy="427205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230043" y="3972033"/>
            <a:ext cx="6501542" cy="70474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56748" y="4865205"/>
            <a:ext cx="5862852" cy="411843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47771" y="5014860"/>
            <a:ext cx="4982640" cy="13783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683542" y="6195609"/>
            <a:ext cx="4184759" cy="5471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76546" y="7236069"/>
            <a:ext cx="3719845" cy="54717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69550" y="8197468"/>
            <a:ext cx="2149231" cy="5471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0993" y="815533"/>
            <a:ext cx="4224599" cy="13558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75752" y="865856"/>
            <a:ext cx="15934209" cy="57953"/>
            <a:chOff x="1175752" y="865856"/>
            <a:chExt cx="15934209" cy="579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865856"/>
              <a:ext cx="15934209" cy="5795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12858" y="1045449"/>
            <a:ext cx="6017116" cy="95140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5752" y="1972999"/>
            <a:ext cx="15934209" cy="57953"/>
            <a:chOff x="1175752" y="1972999"/>
            <a:chExt cx="15934209" cy="57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5752" y="1972999"/>
              <a:ext cx="15934209" cy="57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7401" y="2491530"/>
            <a:ext cx="4746883" cy="9599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70954" y="2478183"/>
            <a:ext cx="5755993" cy="9733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46450" y="4300917"/>
            <a:ext cx="16020308" cy="52037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</Words>
  <Application>Microsoft Office PowerPoint</Application>
  <PresentationFormat>사용자 지정</PresentationFormat>
  <Paragraphs>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황준호</cp:lastModifiedBy>
  <cp:revision>3</cp:revision>
  <dcterms:created xsi:type="dcterms:W3CDTF">2021-08-23T16:53:40Z</dcterms:created>
  <dcterms:modified xsi:type="dcterms:W3CDTF">2021-08-23T07:58:07Z</dcterms:modified>
</cp:coreProperties>
</file>